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66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5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8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58448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467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40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1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6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371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4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91645C-99B2-4CC0-9311-8F95F61C0F8C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C69DFD-5FEC-41F3-9179-1649D64C2F8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33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2D6E2C-F364-42C3-82D5-A7FFF0AA4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333" y="643467"/>
            <a:ext cx="7558609" cy="4849909"/>
          </a:xfrm>
        </p:spPr>
        <p:txBody>
          <a:bodyPr anchor="b">
            <a:normAutofit/>
          </a:bodyPr>
          <a:lstStyle/>
          <a:p>
            <a:pPr algn="l"/>
            <a:r>
              <a:rPr lang="en-GB" sz="8800" dirty="0"/>
              <a:t>A Perspective on pain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278DB-854A-42E1-9A3E-4A91F6480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333" y="5563388"/>
            <a:ext cx="7558609" cy="742279"/>
          </a:xfrm>
        </p:spPr>
        <p:txBody>
          <a:bodyPr>
            <a:normAutofit/>
          </a:bodyPr>
          <a:lstStyle/>
          <a:p>
            <a:pPr algn="l"/>
            <a:r>
              <a:rPr lang="en-GB" sz="1800" dirty="0"/>
              <a:t>John 11: Martha, </a:t>
            </a:r>
            <a:r>
              <a:rPr lang="en-GB" sz="1800" dirty="0" err="1"/>
              <a:t>mary</a:t>
            </a:r>
            <a:r>
              <a:rPr lang="en-GB" sz="1800" dirty="0"/>
              <a:t> &amp; </a:t>
            </a:r>
            <a:r>
              <a:rPr lang="en-GB" sz="1800" dirty="0" err="1"/>
              <a:t>lazarus</a:t>
            </a:r>
            <a:endParaRPr lang="en-GB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83572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5877-0FC9-4845-9316-E475E26D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CC6B3E-FF99-40D8-89B1-55B7E6188C3F}"/>
              </a:ext>
            </a:extLst>
          </p:cNvPr>
          <p:cNvSpPr txBox="1"/>
          <p:nvPr/>
        </p:nvSpPr>
        <p:spPr>
          <a:xfrm>
            <a:off x="1979271" y="1874517"/>
            <a:ext cx="794602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b="1" dirty="0"/>
              <a:t>RELATIONSHIP WITH JESUS: v1-5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2400" dirty="0"/>
              <a:t>LOVE</a:t>
            </a:r>
          </a:p>
          <a:p>
            <a:pPr marL="800100" lvl="1" indent="-342900">
              <a:buAutoNum type="alphaLcPeriod"/>
            </a:pPr>
            <a:r>
              <a:rPr lang="en-GB" sz="2400" dirty="0"/>
              <a:t>CONTROL</a:t>
            </a:r>
          </a:p>
          <a:p>
            <a:pPr marL="800100" lvl="1" indent="-342900">
              <a:buAutoNum type="alphaL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sz="2800" b="1" dirty="0"/>
              <a:t>REVELATION OF JESUS: v17-37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2400" dirty="0"/>
              <a:t>GOD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2400" dirty="0"/>
              <a:t>MAN</a:t>
            </a:r>
          </a:p>
          <a:p>
            <a:pPr marL="800100" lvl="1" indent="-342900">
              <a:buAutoNum type="alphaL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sz="2800" b="1" dirty="0"/>
              <a:t>POWER &amp; PURPOSE OF JESUS: v38-44</a:t>
            </a:r>
          </a:p>
          <a:p>
            <a:pPr lvl="1"/>
            <a:r>
              <a:rPr lang="en-GB" sz="2800" dirty="0"/>
              <a:t>“that they may believe that you sent me”</a:t>
            </a:r>
          </a:p>
        </p:txBody>
      </p:sp>
    </p:spTree>
    <p:extLst>
      <p:ext uri="{BB962C8B-B14F-4D97-AF65-F5344CB8AC3E}">
        <p14:creationId xmlns:p14="http://schemas.microsoft.com/office/powerpoint/2010/main" val="14962420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A Perspective on pain</vt:lpstr>
      <vt:lpstr>Outline: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walk</dc:title>
  <dc:creator>Kevin Binnie</dc:creator>
  <cp:lastModifiedBy>Kevin Binnie</cp:lastModifiedBy>
  <cp:revision>3</cp:revision>
  <dcterms:created xsi:type="dcterms:W3CDTF">2019-05-11T19:09:52Z</dcterms:created>
  <dcterms:modified xsi:type="dcterms:W3CDTF">2019-06-30T15:09:55Z</dcterms:modified>
</cp:coreProperties>
</file>